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9" r:id="rId2"/>
    <p:sldId id="286" r:id="rId3"/>
    <p:sldId id="525" r:id="rId4"/>
    <p:sldId id="510" r:id="rId5"/>
    <p:sldId id="512" r:id="rId6"/>
    <p:sldId id="526" r:id="rId7"/>
    <p:sldId id="520" r:id="rId8"/>
    <p:sldId id="507" r:id="rId9"/>
    <p:sldId id="522" r:id="rId10"/>
    <p:sldId id="527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特勝的信眾行（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中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特勝的信眾行（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48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B5AA80-0278-2919-3099-5F4A0663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934388"/>
            <a:ext cx="12047621" cy="459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0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特勝的信眾行（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E3CD6DD-A586-92BF-70E8-5727C5446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721"/>
            <a:ext cx="12192000" cy="56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BB7C8A0-DAF9-63B6-6C2E-3DF78C2E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" y="506296"/>
            <a:ext cx="12111789" cy="55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A92E06F-5D0A-26EB-9CEB-E4A209E5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993"/>
            <a:ext cx="12192000" cy="483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1DF3794-2877-5A57-B55B-1C7C2B3D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395"/>
            <a:ext cx="12192000" cy="51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3BFFF6B-C387-34D1-E1D1-FC479A063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621"/>
            <a:ext cx="12192000" cy="581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64DB7FE-89A1-F241-96E4-9B3D56AC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0" y="30409"/>
            <a:ext cx="11711541" cy="637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2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2B1244-390F-0A42-5860-787638FCF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1" y="481932"/>
            <a:ext cx="11558337" cy="57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2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18971</TotalTime>
  <Words>100</Words>
  <Application>Microsoft Office PowerPoint</Application>
  <PresentationFormat>寬螢幕</PresentationFormat>
  <Paragraphs>19</Paragraphs>
  <Slides>11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1006</cp:revision>
  <dcterms:created xsi:type="dcterms:W3CDTF">2023-08-17T10:12:34Z</dcterms:created>
  <dcterms:modified xsi:type="dcterms:W3CDTF">2024-07-15T06:37:47Z</dcterms:modified>
</cp:coreProperties>
</file>